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43DDA-8F04-ED49-9013-AB8C020BB1B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6C5B0-0E53-344C-9B7B-0B58083FB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165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AC7AA-3F92-F148-A24B-D406C79BC1B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3EB38-7779-7E4B-BC44-60BC2CBB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16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E997-765C-D84B-A244-E689A3984024}" type="datetime1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2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9D2-995C-4B44-97C9-9679D79BAA9A}" type="datetime1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9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484F-4216-8841-94F6-E91C63FF7451}" type="datetime1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043-F916-DD4B-89EB-174201AD5A3E}" type="datetime1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5B49-8023-864D-AA80-D31CC2BF2EC7}" type="datetime1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5FA7-5ECB-3F4E-994A-636A68B5BC3D}" type="datetime1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6190-95E7-F746-98B8-A654CE22E1CC}" type="datetime1">
              <a:rPr lang="en-US" smtClean="0"/>
              <a:t>12/19/12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3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B5C-E689-5746-B643-C7386554F979}" type="datetime1">
              <a:rPr lang="en-US" smtClean="0"/>
              <a:t>12/19/12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499F-18F8-F04F-9DDA-A7750B3F0FBB}" type="datetime1">
              <a:rPr lang="en-US" smtClean="0"/>
              <a:t>12/19/12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7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606-DC8F-2A4C-8C6C-E6A30022FD77}" type="datetime1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1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0D5E-D34C-B042-B140-118371023EAF}" type="datetime1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1ECAA-68D5-4042-9847-7038AADD35BC}" type="datetime1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1D66-1062-7648-A132-0AD72900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9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Preservation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 Gardner</a:t>
            </a:r>
            <a:endParaRPr lang="en-US" dirty="0"/>
          </a:p>
        </p:txBody>
      </p:sp>
      <p:pic>
        <p:nvPicPr>
          <p:cNvPr id="4" name="Picture 3" descr="daspos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36" y="8601083"/>
            <a:ext cx="1935838" cy="523628"/>
          </a:xfrm>
          <a:prstGeom prst="rect">
            <a:avLst/>
          </a:prstGeom>
        </p:spPr>
      </p:pic>
      <p:pic>
        <p:nvPicPr>
          <p:cNvPr id="5" name="Picture 4" descr="daspos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64" y="8753483"/>
            <a:ext cx="1935838" cy="523628"/>
          </a:xfrm>
          <a:prstGeom prst="rect">
            <a:avLst/>
          </a:prstGeom>
        </p:spPr>
      </p:pic>
      <p:pic>
        <p:nvPicPr>
          <p:cNvPr id="6" name="Picture 5" descr="daspos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64" y="8905883"/>
            <a:ext cx="1935838" cy="52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5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Run 1 (2009-12)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130 petabytes</a:t>
            </a:r>
          </a:p>
          <a:p>
            <a:r>
              <a:rPr lang="en-US" dirty="0" smtClean="0"/>
              <a:t>600k datasets in various formats</a:t>
            </a:r>
          </a:p>
          <a:p>
            <a:r>
              <a:rPr lang="en-US" dirty="0" smtClean="0"/>
              <a:t>355 million files</a:t>
            </a:r>
          </a:p>
          <a:p>
            <a:r>
              <a:rPr lang="en-US" dirty="0" smtClean="0"/>
              <a:t>Various processing task categories</a:t>
            </a:r>
          </a:p>
          <a:p>
            <a:r>
              <a:rPr lang="en-US" dirty="0" smtClean="0"/>
              <a:t>800 active users, several analysis frameworks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Focus for early DASPOS research?</a:t>
            </a:r>
          </a:p>
          <a:p>
            <a:pPr lvl="1"/>
            <a:r>
              <a:rPr lang="en-US" dirty="0" smtClean="0"/>
              <a:t>“Big” data preservation</a:t>
            </a:r>
            <a:r>
              <a:rPr lang="en-US" dirty="0" smtClean="0"/>
              <a:t>?   </a:t>
            </a:r>
            <a:r>
              <a:rPr lang="en-US" dirty="0" smtClean="0">
                <a:sym typeface="Wingdings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Analysis</a:t>
            </a:r>
            <a:r>
              <a:rPr lang="en-US" dirty="0"/>
              <a:t> </a:t>
            </a:r>
            <a:r>
              <a:rPr lang="en-US" dirty="0" smtClean="0"/>
              <a:t>level data </a:t>
            </a:r>
            <a:r>
              <a:rPr lang="en-US" dirty="0" smtClean="0"/>
              <a:t>preservation?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72473" y="6257134"/>
            <a:ext cx="4224233" cy="369332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Implicit that preservation includes usability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daspos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36" y="8601083"/>
            <a:ext cx="1935838" cy="523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390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368300"/>
            <a:ext cx="6769100" cy="61214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181100" y="532184"/>
            <a:ext cx="6769100" cy="8466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5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 description</a:t>
            </a:r>
          </a:p>
          <a:p>
            <a:r>
              <a:rPr lang="en-US" dirty="0" smtClean="0"/>
              <a:t>Selection (curate)</a:t>
            </a:r>
          </a:p>
          <a:p>
            <a:r>
              <a:rPr lang="en-US" dirty="0" smtClean="0"/>
              <a:t>Inputs: data, platform, official repositories, dependent database objects, analysis framework, user application</a:t>
            </a:r>
          </a:p>
          <a:p>
            <a:r>
              <a:rPr lang="en-US" dirty="0" smtClean="0"/>
              <a:t>Execution recipe defined certification objects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D66-1062-7648-A132-0AD729002055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3700"/>
            <a:ext cx="9144000" cy="605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34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93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Preservation Validation</vt:lpstr>
      <vt:lpstr>ATLAS Run 1 (2009-12)</vt:lpstr>
      <vt:lpstr>PowerPoint Presentation</vt:lpstr>
      <vt:lpstr>Ingredients</vt:lpstr>
      <vt:lpstr>PowerPoint Presentation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</dc:title>
  <dc:creator>Rob Gardner</dc:creator>
  <cp:lastModifiedBy>Rob Gardner</cp:lastModifiedBy>
  <cp:revision>10</cp:revision>
  <dcterms:created xsi:type="dcterms:W3CDTF">2012-12-19T12:42:39Z</dcterms:created>
  <dcterms:modified xsi:type="dcterms:W3CDTF">2012-12-19T21:53:17Z</dcterms:modified>
</cp:coreProperties>
</file>